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96" r:id="rId3"/>
    <p:sldId id="29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5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64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6BD6B-4EEC-4966-A364-DF7E1F2099C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0AD57C01-7C16-4021-9F43-719BE070A7EB}">
      <dgm:prSet/>
      <dgm:spPr/>
      <dgm:t>
        <a:bodyPr/>
        <a:lstStyle/>
        <a:p>
          <a:pPr rtl="0"/>
          <a:r>
            <a:rPr lang="en-IE" b="1" u="sng" dirty="0" smtClean="0"/>
            <a:t>4 Important Aspects</a:t>
          </a:r>
          <a:endParaRPr lang="en-IE" dirty="0"/>
        </a:p>
      </dgm:t>
    </dgm:pt>
    <dgm:pt modelId="{2E8C257E-BA64-41BE-89F6-BA1C41682E54}" type="parTrans" cxnId="{38C3E14D-3037-4047-9D1F-9D7FE3115640}">
      <dgm:prSet/>
      <dgm:spPr/>
      <dgm:t>
        <a:bodyPr/>
        <a:lstStyle/>
        <a:p>
          <a:endParaRPr lang="en-IE"/>
        </a:p>
      </dgm:t>
    </dgm:pt>
    <dgm:pt modelId="{0C02317F-267B-4289-8C39-55C7AC689855}" type="sibTrans" cxnId="{38C3E14D-3037-4047-9D1F-9D7FE3115640}">
      <dgm:prSet/>
      <dgm:spPr/>
      <dgm:t>
        <a:bodyPr/>
        <a:lstStyle/>
        <a:p>
          <a:endParaRPr lang="en-IE"/>
        </a:p>
      </dgm:t>
    </dgm:pt>
    <dgm:pt modelId="{32D64A1C-23D5-4581-B075-60DBF33A779C}">
      <dgm:prSet/>
      <dgm:spPr/>
      <dgm:t>
        <a:bodyPr/>
        <a:lstStyle/>
        <a:p>
          <a:pPr rtl="0"/>
          <a:r>
            <a:rPr lang="en-IE" smtClean="0"/>
            <a:t>Wireframing/Ideas</a:t>
          </a:r>
          <a:endParaRPr lang="en-IE"/>
        </a:p>
      </dgm:t>
    </dgm:pt>
    <dgm:pt modelId="{9F912FED-12F4-4B24-B915-899D19D0E91B}" type="parTrans" cxnId="{88A2F4A1-C48B-4757-A720-84CD5AA5C7F9}">
      <dgm:prSet/>
      <dgm:spPr/>
      <dgm:t>
        <a:bodyPr/>
        <a:lstStyle/>
        <a:p>
          <a:endParaRPr lang="en-IE"/>
        </a:p>
      </dgm:t>
    </dgm:pt>
    <dgm:pt modelId="{95CE86B9-A083-4197-B69A-466314FBEE9C}" type="sibTrans" cxnId="{88A2F4A1-C48B-4757-A720-84CD5AA5C7F9}">
      <dgm:prSet/>
      <dgm:spPr/>
      <dgm:t>
        <a:bodyPr/>
        <a:lstStyle/>
        <a:p>
          <a:endParaRPr lang="en-IE"/>
        </a:p>
      </dgm:t>
    </dgm:pt>
    <dgm:pt modelId="{320878C7-2F21-4ECD-85BA-90AB766BA825}">
      <dgm:prSet/>
      <dgm:spPr/>
      <dgm:t>
        <a:bodyPr/>
        <a:lstStyle/>
        <a:p>
          <a:pPr rtl="0"/>
          <a:r>
            <a:rPr lang="en-IE" smtClean="0"/>
            <a:t>This involves sketches and a basic plan of what app will do.</a:t>
          </a:r>
          <a:endParaRPr lang="en-IE"/>
        </a:p>
      </dgm:t>
    </dgm:pt>
    <dgm:pt modelId="{DA3CADA5-6C87-4388-9728-FF6B163B85B7}" type="parTrans" cxnId="{0A41A3D3-243A-4C0D-B6BE-30C4D7A3B3E7}">
      <dgm:prSet/>
      <dgm:spPr/>
      <dgm:t>
        <a:bodyPr/>
        <a:lstStyle/>
        <a:p>
          <a:endParaRPr lang="en-IE"/>
        </a:p>
      </dgm:t>
    </dgm:pt>
    <dgm:pt modelId="{344E974B-0956-441A-A069-B0B1DFDCF1C7}" type="sibTrans" cxnId="{0A41A3D3-243A-4C0D-B6BE-30C4D7A3B3E7}">
      <dgm:prSet/>
      <dgm:spPr/>
      <dgm:t>
        <a:bodyPr/>
        <a:lstStyle/>
        <a:p>
          <a:endParaRPr lang="en-IE"/>
        </a:p>
      </dgm:t>
    </dgm:pt>
    <dgm:pt modelId="{93205F2B-2042-4FAF-8EE2-4E7DB9A1035F}">
      <dgm:prSet/>
      <dgm:spPr/>
      <dgm:t>
        <a:bodyPr/>
        <a:lstStyle/>
        <a:p>
          <a:pPr rtl="0"/>
          <a:r>
            <a:rPr lang="en-IE" dirty="0" smtClean="0"/>
            <a:t>Content</a:t>
          </a:r>
          <a:endParaRPr lang="en-IE" dirty="0"/>
        </a:p>
      </dgm:t>
    </dgm:pt>
    <dgm:pt modelId="{31C51B1C-5B80-4781-A173-5E57794F7581}" type="parTrans" cxnId="{4C73195F-30FD-4303-B464-FF34DD68EC3E}">
      <dgm:prSet/>
      <dgm:spPr/>
      <dgm:t>
        <a:bodyPr/>
        <a:lstStyle/>
        <a:p>
          <a:endParaRPr lang="en-IE"/>
        </a:p>
      </dgm:t>
    </dgm:pt>
    <dgm:pt modelId="{3A0DF918-3B78-427D-93D2-8093B83F25A8}" type="sibTrans" cxnId="{4C73195F-30FD-4303-B464-FF34DD68EC3E}">
      <dgm:prSet/>
      <dgm:spPr/>
      <dgm:t>
        <a:bodyPr/>
        <a:lstStyle/>
        <a:p>
          <a:endParaRPr lang="en-IE"/>
        </a:p>
      </dgm:t>
    </dgm:pt>
    <dgm:pt modelId="{57EB0876-2FC9-41F4-8D8E-ADFB9B0F0A88}">
      <dgm:prSet/>
      <dgm:spPr/>
      <dgm:t>
        <a:bodyPr/>
        <a:lstStyle/>
        <a:p>
          <a:pPr rtl="0"/>
          <a:r>
            <a:rPr lang="en-IE" dirty="0" smtClean="0"/>
            <a:t>Design</a:t>
          </a:r>
          <a:endParaRPr lang="en-IE" dirty="0"/>
        </a:p>
      </dgm:t>
    </dgm:pt>
    <dgm:pt modelId="{B4BDCCF0-D295-4F23-8B3B-5DB773949B90}" type="parTrans" cxnId="{F5A5784C-B1C3-47B2-A709-2592ABAA9C50}">
      <dgm:prSet/>
      <dgm:spPr/>
      <dgm:t>
        <a:bodyPr/>
        <a:lstStyle/>
        <a:p>
          <a:endParaRPr lang="en-IE"/>
        </a:p>
      </dgm:t>
    </dgm:pt>
    <dgm:pt modelId="{7727D2E3-5039-41AE-A871-7583DE609A92}" type="sibTrans" cxnId="{F5A5784C-B1C3-47B2-A709-2592ABAA9C50}">
      <dgm:prSet/>
      <dgm:spPr/>
      <dgm:t>
        <a:bodyPr/>
        <a:lstStyle/>
        <a:p>
          <a:endParaRPr lang="en-IE"/>
        </a:p>
      </dgm:t>
    </dgm:pt>
    <dgm:pt modelId="{86116859-2596-446E-8C3F-B099C7CF9257}">
      <dgm:prSet/>
      <dgm:spPr/>
      <dgm:t>
        <a:bodyPr/>
        <a:lstStyle/>
        <a:p>
          <a:pPr rtl="0"/>
          <a:r>
            <a:rPr lang="en-IE" dirty="0" smtClean="0"/>
            <a:t>Interactivity</a:t>
          </a:r>
          <a:endParaRPr lang="en-IE" dirty="0"/>
        </a:p>
      </dgm:t>
    </dgm:pt>
    <dgm:pt modelId="{4009FAFF-4DCA-40AC-9757-993312280FED}" type="parTrans" cxnId="{38410C96-DA51-4D01-B83D-A6BFA766A185}">
      <dgm:prSet/>
      <dgm:spPr/>
      <dgm:t>
        <a:bodyPr/>
        <a:lstStyle/>
        <a:p>
          <a:endParaRPr lang="en-IE"/>
        </a:p>
      </dgm:t>
    </dgm:pt>
    <dgm:pt modelId="{E2EDFE7E-B121-47B4-A545-8D849F9A6288}" type="sibTrans" cxnId="{38410C96-DA51-4D01-B83D-A6BFA766A185}">
      <dgm:prSet/>
      <dgm:spPr/>
      <dgm:t>
        <a:bodyPr/>
        <a:lstStyle/>
        <a:p>
          <a:endParaRPr lang="en-IE"/>
        </a:p>
      </dgm:t>
    </dgm:pt>
    <dgm:pt modelId="{633EB10C-67CD-4EB4-8CB2-5BB41F6922FF}">
      <dgm:prSet/>
      <dgm:spPr/>
      <dgm:t>
        <a:bodyPr/>
        <a:lstStyle/>
        <a:p>
          <a:pPr rtl="0"/>
          <a:r>
            <a:rPr lang="en-IE" dirty="0" smtClean="0"/>
            <a:t>Setting up the page</a:t>
          </a:r>
          <a:endParaRPr lang="en-IE" dirty="0"/>
        </a:p>
      </dgm:t>
    </dgm:pt>
    <dgm:pt modelId="{174C0946-F563-4187-91C3-DC2779746AC7}" type="parTrans" cxnId="{A8E79B94-5029-47C0-8C53-C8A2902B5952}">
      <dgm:prSet/>
      <dgm:spPr/>
      <dgm:t>
        <a:bodyPr/>
        <a:lstStyle/>
        <a:p>
          <a:endParaRPr lang="en-IE"/>
        </a:p>
      </dgm:t>
    </dgm:pt>
    <dgm:pt modelId="{1E754C10-F087-46F9-8962-13457B3E58C2}" type="sibTrans" cxnId="{A8E79B94-5029-47C0-8C53-C8A2902B5952}">
      <dgm:prSet/>
      <dgm:spPr/>
      <dgm:t>
        <a:bodyPr/>
        <a:lstStyle/>
        <a:p>
          <a:endParaRPr lang="en-IE"/>
        </a:p>
      </dgm:t>
    </dgm:pt>
    <dgm:pt modelId="{1D94DE79-0E13-4D73-9712-ED05B202180F}" type="pres">
      <dgm:prSet presAssocID="{2236BD6B-4EEC-4966-A364-DF7E1F2099C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2E9DEA85-E7F2-4BF2-B7CA-7EBA4CB45FEB}" type="pres">
      <dgm:prSet presAssocID="{0AD57C01-7C16-4021-9F43-719BE070A7EB}" presName="composite" presStyleCnt="0"/>
      <dgm:spPr/>
    </dgm:pt>
    <dgm:pt modelId="{D7287D7B-0970-4979-A623-ECCA7C4A2078}" type="pres">
      <dgm:prSet presAssocID="{0AD57C01-7C16-4021-9F43-719BE070A7E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21557C8B-E080-4FF7-9691-5BAD5BAA0CAD}" type="pres">
      <dgm:prSet presAssocID="{0AD57C01-7C16-4021-9F43-719BE070A7EB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D0925C68-592C-4B8E-BB44-334686208847}" type="presOf" srcId="{86116859-2596-446E-8C3F-B099C7CF9257}" destId="{21557C8B-E080-4FF7-9691-5BAD5BAA0CAD}" srcOrd="0" destOrd="5" presId="urn:microsoft.com/office/officeart/2005/8/layout/hList1"/>
    <dgm:cxn modelId="{0A41A3D3-243A-4C0D-B6BE-30C4D7A3B3E7}" srcId="{32D64A1C-23D5-4581-B075-60DBF33A779C}" destId="{320878C7-2F21-4ECD-85BA-90AB766BA825}" srcOrd="0" destOrd="0" parTransId="{DA3CADA5-6C87-4388-9728-FF6B163B85B7}" sibTransId="{344E974B-0956-441A-A069-B0B1DFDCF1C7}"/>
    <dgm:cxn modelId="{F5A5784C-B1C3-47B2-A709-2592ABAA9C50}" srcId="{0AD57C01-7C16-4021-9F43-719BE070A7EB}" destId="{57EB0876-2FC9-41F4-8D8E-ADFB9B0F0A88}" srcOrd="2" destOrd="0" parTransId="{B4BDCCF0-D295-4F23-8B3B-5DB773949B90}" sibTransId="{7727D2E3-5039-41AE-A871-7583DE609A92}"/>
    <dgm:cxn modelId="{5BA9698E-DFE9-4C0F-9FFF-405E5DDAC4C4}" type="presOf" srcId="{57EB0876-2FC9-41F4-8D8E-ADFB9B0F0A88}" destId="{21557C8B-E080-4FF7-9691-5BAD5BAA0CAD}" srcOrd="0" destOrd="4" presId="urn:microsoft.com/office/officeart/2005/8/layout/hList1"/>
    <dgm:cxn modelId="{D8630CCE-220A-4967-A681-2254DB6BAB22}" type="presOf" srcId="{32D64A1C-23D5-4581-B075-60DBF33A779C}" destId="{21557C8B-E080-4FF7-9691-5BAD5BAA0CAD}" srcOrd="0" destOrd="0" presId="urn:microsoft.com/office/officeart/2005/8/layout/hList1"/>
    <dgm:cxn modelId="{A8E79B94-5029-47C0-8C53-C8A2902B5952}" srcId="{93205F2B-2042-4FAF-8EE2-4E7DB9A1035F}" destId="{633EB10C-67CD-4EB4-8CB2-5BB41F6922FF}" srcOrd="0" destOrd="0" parTransId="{174C0946-F563-4187-91C3-DC2779746AC7}" sibTransId="{1E754C10-F087-46F9-8962-13457B3E58C2}"/>
    <dgm:cxn modelId="{A1151E64-91B3-4401-903E-9D2603AA9AA6}" type="presOf" srcId="{0AD57C01-7C16-4021-9F43-719BE070A7EB}" destId="{D7287D7B-0970-4979-A623-ECCA7C4A2078}" srcOrd="0" destOrd="0" presId="urn:microsoft.com/office/officeart/2005/8/layout/hList1"/>
    <dgm:cxn modelId="{B0DDF9DA-66EE-41C5-A6C3-77BDB824C172}" type="presOf" srcId="{2236BD6B-4EEC-4966-A364-DF7E1F2099C8}" destId="{1D94DE79-0E13-4D73-9712-ED05B202180F}" srcOrd="0" destOrd="0" presId="urn:microsoft.com/office/officeart/2005/8/layout/hList1"/>
    <dgm:cxn modelId="{1EBE832F-7228-4A78-8874-D414114187AE}" type="presOf" srcId="{633EB10C-67CD-4EB4-8CB2-5BB41F6922FF}" destId="{21557C8B-E080-4FF7-9691-5BAD5BAA0CAD}" srcOrd="0" destOrd="3" presId="urn:microsoft.com/office/officeart/2005/8/layout/hList1"/>
    <dgm:cxn modelId="{4C73195F-30FD-4303-B464-FF34DD68EC3E}" srcId="{0AD57C01-7C16-4021-9F43-719BE070A7EB}" destId="{93205F2B-2042-4FAF-8EE2-4E7DB9A1035F}" srcOrd="1" destOrd="0" parTransId="{31C51B1C-5B80-4781-A173-5E57794F7581}" sibTransId="{3A0DF918-3B78-427D-93D2-8093B83F25A8}"/>
    <dgm:cxn modelId="{38C3E14D-3037-4047-9D1F-9D7FE3115640}" srcId="{2236BD6B-4EEC-4966-A364-DF7E1F2099C8}" destId="{0AD57C01-7C16-4021-9F43-719BE070A7EB}" srcOrd="0" destOrd="0" parTransId="{2E8C257E-BA64-41BE-89F6-BA1C41682E54}" sibTransId="{0C02317F-267B-4289-8C39-55C7AC689855}"/>
    <dgm:cxn modelId="{983B9ABD-F3C6-47D5-8685-FA0814F8DD7C}" type="presOf" srcId="{320878C7-2F21-4ECD-85BA-90AB766BA825}" destId="{21557C8B-E080-4FF7-9691-5BAD5BAA0CAD}" srcOrd="0" destOrd="1" presId="urn:microsoft.com/office/officeart/2005/8/layout/hList1"/>
    <dgm:cxn modelId="{38410C96-DA51-4D01-B83D-A6BFA766A185}" srcId="{0AD57C01-7C16-4021-9F43-719BE070A7EB}" destId="{86116859-2596-446E-8C3F-B099C7CF9257}" srcOrd="3" destOrd="0" parTransId="{4009FAFF-4DCA-40AC-9757-993312280FED}" sibTransId="{E2EDFE7E-B121-47B4-A545-8D849F9A6288}"/>
    <dgm:cxn modelId="{0AB70211-4340-4902-B01B-936D318D9BA3}" type="presOf" srcId="{93205F2B-2042-4FAF-8EE2-4E7DB9A1035F}" destId="{21557C8B-E080-4FF7-9691-5BAD5BAA0CAD}" srcOrd="0" destOrd="2" presId="urn:microsoft.com/office/officeart/2005/8/layout/hList1"/>
    <dgm:cxn modelId="{88A2F4A1-C48B-4757-A720-84CD5AA5C7F9}" srcId="{0AD57C01-7C16-4021-9F43-719BE070A7EB}" destId="{32D64A1C-23D5-4581-B075-60DBF33A779C}" srcOrd="0" destOrd="0" parTransId="{9F912FED-12F4-4B24-B915-899D19D0E91B}" sibTransId="{95CE86B9-A083-4197-B69A-466314FBEE9C}"/>
    <dgm:cxn modelId="{6E496A5C-C31C-445E-97D7-C1A6094C111F}" type="presParOf" srcId="{1D94DE79-0E13-4D73-9712-ED05B202180F}" destId="{2E9DEA85-E7F2-4BF2-B7CA-7EBA4CB45FEB}" srcOrd="0" destOrd="0" presId="urn:microsoft.com/office/officeart/2005/8/layout/hList1"/>
    <dgm:cxn modelId="{B4EF6042-DC5F-4AA8-A136-BCF6CE3E82FD}" type="presParOf" srcId="{2E9DEA85-E7F2-4BF2-B7CA-7EBA4CB45FEB}" destId="{D7287D7B-0970-4979-A623-ECCA7C4A2078}" srcOrd="0" destOrd="0" presId="urn:microsoft.com/office/officeart/2005/8/layout/hList1"/>
    <dgm:cxn modelId="{2E602756-387F-4D0A-9A82-D32AD4D5A5E0}" type="presParOf" srcId="{2E9DEA85-E7F2-4BF2-B7CA-7EBA4CB45FEB}" destId="{21557C8B-E080-4FF7-9691-5BAD5BAA0C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6BD6B-4EEC-4966-A364-DF7E1F2099C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0AD57C01-7C16-4021-9F43-719BE070A7EB}">
      <dgm:prSet/>
      <dgm:spPr/>
      <dgm:t>
        <a:bodyPr/>
        <a:lstStyle/>
        <a:p>
          <a:pPr rtl="0"/>
          <a:r>
            <a:rPr lang="en-IE" b="1" u="sng" dirty="0" smtClean="0"/>
            <a:t>4 Important Aspects</a:t>
          </a:r>
          <a:endParaRPr lang="en-IE" dirty="0"/>
        </a:p>
      </dgm:t>
    </dgm:pt>
    <dgm:pt modelId="{2E8C257E-BA64-41BE-89F6-BA1C41682E54}" type="parTrans" cxnId="{38C3E14D-3037-4047-9D1F-9D7FE3115640}">
      <dgm:prSet/>
      <dgm:spPr/>
      <dgm:t>
        <a:bodyPr/>
        <a:lstStyle/>
        <a:p>
          <a:endParaRPr lang="en-IE"/>
        </a:p>
      </dgm:t>
    </dgm:pt>
    <dgm:pt modelId="{0C02317F-267B-4289-8C39-55C7AC689855}" type="sibTrans" cxnId="{38C3E14D-3037-4047-9D1F-9D7FE3115640}">
      <dgm:prSet/>
      <dgm:spPr/>
      <dgm:t>
        <a:bodyPr/>
        <a:lstStyle/>
        <a:p>
          <a:endParaRPr lang="en-IE"/>
        </a:p>
      </dgm:t>
    </dgm:pt>
    <dgm:pt modelId="{32D64A1C-23D5-4581-B075-60DBF33A779C}">
      <dgm:prSet/>
      <dgm:spPr/>
      <dgm:t>
        <a:bodyPr/>
        <a:lstStyle/>
        <a:p>
          <a:pPr rtl="0"/>
          <a:r>
            <a:rPr lang="en-IE" smtClean="0"/>
            <a:t>Wireframing/Ideas</a:t>
          </a:r>
          <a:endParaRPr lang="en-IE"/>
        </a:p>
      </dgm:t>
    </dgm:pt>
    <dgm:pt modelId="{9F912FED-12F4-4B24-B915-899D19D0E91B}" type="parTrans" cxnId="{88A2F4A1-C48B-4757-A720-84CD5AA5C7F9}">
      <dgm:prSet/>
      <dgm:spPr/>
      <dgm:t>
        <a:bodyPr/>
        <a:lstStyle/>
        <a:p>
          <a:endParaRPr lang="en-IE"/>
        </a:p>
      </dgm:t>
    </dgm:pt>
    <dgm:pt modelId="{95CE86B9-A083-4197-B69A-466314FBEE9C}" type="sibTrans" cxnId="{88A2F4A1-C48B-4757-A720-84CD5AA5C7F9}">
      <dgm:prSet/>
      <dgm:spPr/>
      <dgm:t>
        <a:bodyPr/>
        <a:lstStyle/>
        <a:p>
          <a:endParaRPr lang="en-IE"/>
        </a:p>
      </dgm:t>
    </dgm:pt>
    <dgm:pt modelId="{320878C7-2F21-4ECD-85BA-90AB766BA825}">
      <dgm:prSet/>
      <dgm:spPr/>
      <dgm:t>
        <a:bodyPr/>
        <a:lstStyle/>
        <a:p>
          <a:pPr rtl="0"/>
          <a:r>
            <a:rPr lang="en-IE" smtClean="0"/>
            <a:t>This involves sketches and a basic plan of what app will do.</a:t>
          </a:r>
          <a:endParaRPr lang="en-IE"/>
        </a:p>
      </dgm:t>
    </dgm:pt>
    <dgm:pt modelId="{DA3CADA5-6C87-4388-9728-FF6B163B85B7}" type="parTrans" cxnId="{0A41A3D3-243A-4C0D-B6BE-30C4D7A3B3E7}">
      <dgm:prSet/>
      <dgm:spPr/>
      <dgm:t>
        <a:bodyPr/>
        <a:lstStyle/>
        <a:p>
          <a:endParaRPr lang="en-IE"/>
        </a:p>
      </dgm:t>
    </dgm:pt>
    <dgm:pt modelId="{344E974B-0956-441A-A069-B0B1DFDCF1C7}" type="sibTrans" cxnId="{0A41A3D3-243A-4C0D-B6BE-30C4D7A3B3E7}">
      <dgm:prSet/>
      <dgm:spPr/>
      <dgm:t>
        <a:bodyPr/>
        <a:lstStyle/>
        <a:p>
          <a:endParaRPr lang="en-IE"/>
        </a:p>
      </dgm:t>
    </dgm:pt>
    <dgm:pt modelId="{93205F2B-2042-4FAF-8EE2-4E7DB9A1035F}">
      <dgm:prSet/>
      <dgm:spPr/>
      <dgm:t>
        <a:bodyPr/>
        <a:lstStyle/>
        <a:p>
          <a:pPr rtl="0"/>
          <a:r>
            <a:rPr lang="en-IE" dirty="0" smtClean="0"/>
            <a:t>Content</a:t>
          </a:r>
          <a:endParaRPr lang="en-IE" dirty="0"/>
        </a:p>
      </dgm:t>
    </dgm:pt>
    <dgm:pt modelId="{31C51B1C-5B80-4781-A173-5E57794F7581}" type="parTrans" cxnId="{4C73195F-30FD-4303-B464-FF34DD68EC3E}">
      <dgm:prSet/>
      <dgm:spPr/>
      <dgm:t>
        <a:bodyPr/>
        <a:lstStyle/>
        <a:p>
          <a:endParaRPr lang="en-IE"/>
        </a:p>
      </dgm:t>
    </dgm:pt>
    <dgm:pt modelId="{3A0DF918-3B78-427D-93D2-8093B83F25A8}" type="sibTrans" cxnId="{4C73195F-30FD-4303-B464-FF34DD68EC3E}">
      <dgm:prSet/>
      <dgm:spPr/>
      <dgm:t>
        <a:bodyPr/>
        <a:lstStyle/>
        <a:p>
          <a:endParaRPr lang="en-IE"/>
        </a:p>
      </dgm:t>
    </dgm:pt>
    <dgm:pt modelId="{57EB0876-2FC9-41F4-8D8E-ADFB9B0F0A88}">
      <dgm:prSet/>
      <dgm:spPr/>
      <dgm:t>
        <a:bodyPr/>
        <a:lstStyle/>
        <a:p>
          <a:pPr rtl="0"/>
          <a:r>
            <a:rPr lang="en-IE" dirty="0" smtClean="0"/>
            <a:t>Design</a:t>
          </a:r>
          <a:endParaRPr lang="en-IE" dirty="0"/>
        </a:p>
      </dgm:t>
    </dgm:pt>
    <dgm:pt modelId="{B4BDCCF0-D295-4F23-8B3B-5DB773949B90}" type="parTrans" cxnId="{F5A5784C-B1C3-47B2-A709-2592ABAA9C50}">
      <dgm:prSet/>
      <dgm:spPr/>
      <dgm:t>
        <a:bodyPr/>
        <a:lstStyle/>
        <a:p>
          <a:endParaRPr lang="en-IE"/>
        </a:p>
      </dgm:t>
    </dgm:pt>
    <dgm:pt modelId="{7727D2E3-5039-41AE-A871-7583DE609A92}" type="sibTrans" cxnId="{F5A5784C-B1C3-47B2-A709-2592ABAA9C50}">
      <dgm:prSet/>
      <dgm:spPr/>
      <dgm:t>
        <a:bodyPr/>
        <a:lstStyle/>
        <a:p>
          <a:endParaRPr lang="en-IE"/>
        </a:p>
      </dgm:t>
    </dgm:pt>
    <dgm:pt modelId="{86116859-2596-446E-8C3F-B099C7CF9257}">
      <dgm:prSet/>
      <dgm:spPr/>
      <dgm:t>
        <a:bodyPr/>
        <a:lstStyle/>
        <a:p>
          <a:pPr rtl="0"/>
          <a:r>
            <a:rPr lang="en-IE" dirty="0" smtClean="0"/>
            <a:t>Interactivity</a:t>
          </a:r>
          <a:endParaRPr lang="en-IE" dirty="0"/>
        </a:p>
      </dgm:t>
    </dgm:pt>
    <dgm:pt modelId="{4009FAFF-4DCA-40AC-9757-993312280FED}" type="parTrans" cxnId="{38410C96-DA51-4D01-B83D-A6BFA766A185}">
      <dgm:prSet/>
      <dgm:spPr/>
      <dgm:t>
        <a:bodyPr/>
        <a:lstStyle/>
        <a:p>
          <a:endParaRPr lang="en-IE"/>
        </a:p>
      </dgm:t>
    </dgm:pt>
    <dgm:pt modelId="{E2EDFE7E-B121-47B4-A545-8D849F9A6288}" type="sibTrans" cxnId="{38410C96-DA51-4D01-B83D-A6BFA766A185}">
      <dgm:prSet/>
      <dgm:spPr/>
      <dgm:t>
        <a:bodyPr/>
        <a:lstStyle/>
        <a:p>
          <a:endParaRPr lang="en-IE"/>
        </a:p>
      </dgm:t>
    </dgm:pt>
    <dgm:pt modelId="{633EB10C-67CD-4EB4-8CB2-5BB41F6922FF}">
      <dgm:prSet/>
      <dgm:spPr/>
      <dgm:t>
        <a:bodyPr/>
        <a:lstStyle/>
        <a:p>
          <a:pPr rtl="0"/>
          <a:r>
            <a:rPr lang="en-IE" dirty="0" smtClean="0"/>
            <a:t>Setting up the page</a:t>
          </a:r>
          <a:endParaRPr lang="en-IE" dirty="0"/>
        </a:p>
      </dgm:t>
    </dgm:pt>
    <dgm:pt modelId="{174C0946-F563-4187-91C3-DC2779746AC7}" type="parTrans" cxnId="{A8E79B94-5029-47C0-8C53-C8A2902B5952}">
      <dgm:prSet/>
      <dgm:spPr/>
      <dgm:t>
        <a:bodyPr/>
        <a:lstStyle/>
        <a:p>
          <a:endParaRPr lang="en-IE"/>
        </a:p>
      </dgm:t>
    </dgm:pt>
    <dgm:pt modelId="{1E754C10-F087-46F9-8962-13457B3E58C2}" type="sibTrans" cxnId="{A8E79B94-5029-47C0-8C53-C8A2902B5952}">
      <dgm:prSet/>
      <dgm:spPr/>
      <dgm:t>
        <a:bodyPr/>
        <a:lstStyle/>
        <a:p>
          <a:endParaRPr lang="en-IE"/>
        </a:p>
      </dgm:t>
    </dgm:pt>
    <dgm:pt modelId="{1D94DE79-0E13-4D73-9712-ED05B202180F}" type="pres">
      <dgm:prSet presAssocID="{2236BD6B-4EEC-4966-A364-DF7E1F2099C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2E9DEA85-E7F2-4BF2-B7CA-7EBA4CB45FEB}" type="pres">
      <dgm:prSet presAssocID="{0AD57C01-7C16-4021-9F43-719BE070A7EB}" presName="composite" presStyleCnt="0"/>
      <dgm:spPr/>
    </dgm:pt>
    <dgm:pt modelId="{D7287D7B-0970-4979-A623-ECCA7C4A2078}" type="pres">
      <dgm:prSet presAssocID="{0AD57C01-7C16-4021-9F43-719BE070A7E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21557C8B-E080-4FF7-9691-5BAD5BAA0CAD}" type="pres">
      <dgm:prSet presAssocID="{0AD57C01-7C16-4021-9F43-719BE070A7EB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38C3E14D-3037-4047-9D1F-9D7FE3115640}" srcId="{2236BD6B-4EEC-4966-A364-DF7E1F2099C8}" destId="{0AD57C01-7C16-4021-9F43-719BE070A7EB}" srcOrd="0" destOrd="0" parTransId="{2E8C257E-BA64-41BE-89F6-BA1C41682E54}" sibTransId="{0C02317F-267B-4289-8C39-55C7AC689855}"/>
    <dgm:cxn modelId="{305D5DF3-22B4-4EB0-8F63-BC4C60325BD5}" type="presOf" srcId="{93205F2B-2042-4FAF-8EE2-4E7DB9A1035F}" destId="{21557C8B-E080-4FF7-9691-5BAD5BAA0CAD}" srcOrd="0" destOrd="2" presId="urn:microsoft.com/office/officeart/2005/8/layout/hList1"/>
    <dgm:cxn modelId="{C840173E-2C1A-440B-AE89-E132CD6CFB24}" type="presOf" srcId="{2236BD6B-4EEC-4966-A364-DF7E1F2099C8}" destId="{1D94DE79-0E13-4D73-9712-ED05B202180F}" srcOrd="0" destOrd="0" presId="urn:microsoft.com/office/officeart/2005/8/layout/hList1"/>
    <dgm:cxn modelId="{88A2F4A1-C48B-4757-A720-84CD5AA5C7F9}" srcId="{0AD57C01-7C16-4021-9F43-719BE070A7EB}" destId="{32D64A1C-23D5-4581-B075-60DBF33A779C}" srcOrd="0" destOrd="0" parTransId="{9F912FED-12F4-4B24-B915-899D19D0E91B}" sibTransId="{95CE86B9-A083-4197-B69A-466314FBEE9C}"/>
    <dgm:cxn modelId="{EE0D43C3-DB4D-463E-89B4-A5CEDAAF5133}" type="presOf" srcId="{633EB10C-67CD-4EB4-8CB2-5BB41F6922FF}" destId="{21557C8B-E080-4FF7-9691-5BAD5BAA0CAD}" srcOrd="0" destOrd="3" presId="urn:microsoft.com/office/officeart/2005/8/layout/hList1"/>
    <dgm:cxn modelId="{CB70EF23-779D-4D95-8D61-837084EBA55B}" type="presOf" srcId="{32D64A1C-23D5-4581-B075-60DBF33A779C}" destId="{21557C8B-E080-4FF7-9691-5BAD5BAA0CAD}" srcOrd="0" destOrd="0" presId="urn:microsoft.com/office/officeart/2005/8/layout/hList1"/>
    <dgm:cxn modelId="{A8E79B94-5029-47C0-8C53-C8A2902B5952}" srcId="{93205F2B-2042-4FAF-8EE2-4E7DB9A1035F}" destId="{633EB10C-67CD-4EB4-8CB2-5BB41F6922FF}" srcOrd="0" destOrd="0" parTransId="{174C0946-F563-4187-91C3-DC2779746AC7}" sibTransId="{1E754C10-F087-46F9-8962-13457B3E58C2}"/>
    <dgm:cxn modelId="{0A41A3D3-243A-4C0D-B6BE-30C4D7A3B3E7}" srcId="{32D64A1C-23D5-4581-B075-60DBF33A779C}" destId="{320878C7-2F21-4ECD-85BA-90AB766BA825}" srcOrd="0" destOrd="0" parTransId="{DA3CADA5-6C87-4388-9728-FF6B163B85B7}" sibTransId="{344E974B-0956-441A-A069-B0B1DFDCF1C7}"/>
    <dgm:cxn modelId="{3164596C-C66D-4BE8-9DEF-B6951DEBC37D}" type="presOf" srcId="{86116859-2596-446E-8C3F-B099C7CF9257}" destId="{21557C8B-E080-4FF7-9691-5BAD5BAA0CAD}" srcOrd="0" destOrd="5" presId="urn:microsoft.com/office/officeart/2005/8/layout/hList1"/>
    <dgm:cxn modelId="{38410C96-DA51-4D01-B83D-A6BFA766A185}" srcId="{0AD57C01-7C16-4021-9F43-719BE070A7EB}" destId="{86116859-2596-446E-8C3F-B099C7CF9257}" srcOrd="3" destOrd="0" parTransId="{4009FAFF-4DCA-40AC-9757-993312280FED}" sibTransId="{E2EDFE7E-B121-47B4-A545-8D849F9A6288}"/>
    <dgm:cxn modelId="{7EFC429E-95B2-433C-8A0E-9A792EA79885}" type="presOf" srcId="{320878C7-2F21-4ECD-85BA-90AB766BA825}" destId="{21557C8B-E080-4FF7-9691-5BAD5BAA0CAD}" srcOrd="0" destOrd="1" presId="urn:microsoft.com/office/officeart/2005/8/layout/hList1"/>
    <dgm:cxn modelId="{4C73195F-30FD-4303-B464-FF34DD68EC3E}" srcId="{0AD57C01-7C16-4021-9F43-719BE070A7EB}" destId="{93205F2B-2042-4FAF-8EE2-4E7DB9A1035F}" srcOrd="1" destOrd="0" parTransId="{31C51B1C-5B80-4781-A173-5E57794F7581}" sibTransId="{3A0DF918-3B78-427D-93D2-8093B83F25A8}"/>
    <dgm:cxn modelId="{3A4DBAD3-121E-46EB-BD30-43308743676B}" type="presOf" srcId="{57EB0876-2FC9-41F4-8D8E-ADFB9B0F0A88}" destId="{21557C8B-E080-4FF7-9691-5BAD5BAA0CAD}" srcOrd="0" destOrd="4" presId="urn:microsoft.com/office/officeart/2005/8/layout/hList1"/>
    <dgm:cxn modelId="{F5A5784C-B1C3-47B2-A709-2592ABAA9C50}" srcId="{0AD57C01-7C16-4021-9F43-719BE070A7EB}" destId="{57EB0876-2FC9-41F4-8D8E-ADFB9B0F0A88}" srcOrd="2" destOrd="0" parTransId="{B4BDCCF0-D295-4F23-8B3B-5DB773949B90}" sibTransId="{7727D2E3-5039-41AE-A871-7583DE609A92}"/>
    <dgm:cxn modelId="{E2282BE4-9F0C-4433-903F-72E6746304E1}" type="presOf" srcId="{0AD57C01-7C16-4021-9F43-719BE070A7EB}" destId="{D7287D7B-0970-4979-A623-ECCA7C4A2078}" srcOrd="0" destOrd="0" presId="urn:microsoft.com/office/officeart/2005/8/layout/hList1"/>
    <dgm:cxn modelId="{01008A8D-2E66-4E5D-BF41-CB6E8FF354B2}" type="presParOf" srcId="{1D94DE79-0E13-4D73-9712-ED05B202180F}" destId="{2E9DEA85-E7F2-4BF2-B7CA-7EBA4CB45FEB}" srcOrd="0" destOrd="0" presId="urn:microsoft.com/office/officeart/2005/8/layout/hList1"/>
    <dgm:cxn modelId="{F5977E28-6A37-4056-A129-7E67E61E90AC}" type="presParOf" srcId="{2E9DEA85-E7F2-4BF2-B7CA-7EBA4CB45FEB}" destId="{D7287D7B-0970-4979-A623-ECCA7C4A2078}" srcOrd="0" destOrd="0" presId="urn:microsoft.com/office/officeart/2005/8/layout/hList1"/>
    <dgm:cxn modelId="{FFEFEB27-0079-403B-AD97-A89660D8DE1C}" type="presParOf" srcId="{2E9DEA85-E7F2-4BF2-B7CA-7EBA4CB45FEB}" destId="{21557C8B-E080-4FF7-9691-5BAD5BAA0C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7D7B-0970-4979-A623-ECCA7C4A2078}">
      <dsp:nvSpPr>
        <dsp:cNvPr id="0" name=""/>
        <dsp:cNvSpPr/>
      </dsp:nvSpPr>
      <dsp:spPr>
        <a:xfrm>
          <a:off x="0" y="39337"/>
          <a:ext cx="8229601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3300" b="1" u="sng" kern="1200" dirty="0" smtClean="0"/>
            <a:t>4 Important Aspects</a:t>
          </a:r>
          <a:endParaRPr lang="en-IE" sz="3300" kern="1200" dirty="0"/>
        </a:p>
      </dsp:txBody>
      <dsp:txXfrm>
        <a:off x="0" y="39337"/>
        <a:ext cx="8229601" cy="950400"/>
      </dsp:txXfrm>
    </dsp:sp>
    <dsp:sp modelId="{21557C8B-E080-4FF7-9691-5BAD5BAA0CAD}">
      <dsp:nvSpPr>
        <dsp:cNvPr id="0" name=""/>
        <dsp:cNvSpPr/>
      </dsp:nvSpPr>
      <dsp:spPr>
        <a:xfrm>
          <a:off x="0" y="989737"/>
          <a:ext cx="8229601" cy="40763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smtClean="0"/>
            <a:t>Wireframing/Ideas</a:t>
          </a:r>
          <a:endParaRPr lang="en-IE" sz="3300" kern="1200"/>
        </a:p>
        <a:p>
          <a:pPr marL="571500" lvl="2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smtClean="0"/>
            <a:t>This involves sketches and a basic plan of what app will do.</a:t>
          </a:r>
          <a:endParaRPr lang="en-IE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dirty="0" smtClean="0"/>
            <a:t>Content</a:t>
          </a:r>
          <a:endParaRPr lang="en-IE" sz="3300" kern="1200" dirty="0"/>
        </a:p>
        <a:p>
          <a:pPr marL="571500" lvl="2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dirty="0" smtClean="0"/>
            <a:t>Setting up the page</a:t>
          </a:r>
          <a:endParaRPr lang="en-IE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dirty="0" smtClean="0"/>
            <a:t>Design</a:t>
          </a:r>
          <a:endParaRPr lang="en-IE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dirty="0" smtClean="0"/>
            <a:t>Interactivity</a:t>
          </a:r>
          <a:endParaRPr lang="en-IE" sz="3300" kern="1200" dirty="0"/>
        </a:p>
      </dsp:txBody>
      <dsp:txXfrm>
        <a:off x="0" y="989737"/>
        <a:ext cx="8229601" cy="4076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87D7B-0970-4979-A623-ECCA7C4A2078}">
      <dsp:nvSpPr>
        <dsp:cNvPr id="0" name=""/>
        <dsp:cNvSpPr/>
      </dsp:nvSpPr>
      <dsp:spPr>
        <a:xfrm>
          <a:off x="0" y="39337"/>
          <a:ext cx="8229601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3300" b="1" u="sng" kern="1200" dirty="0" smtClean="0"/>
            <a:t>4 Important Aspects</a:t>
          </a:r>
          <a:endParaRPr lang="en-IE" sz="3300" kern="1200" dirty="0"/>
        </a:p>
      </dsp:txBody>
      <dsp:txXfrm>
        <a:off x="0" y="39337"/>
        <a:ext cx="8229601" cy="950400"/>
      </dsp:txXfrm>
    </dsp:sp>
    <dsp:sp modelId="{21557C8B-E080-4FF7-9691-5BAD5BAA0CAD}">
      <dsp:nvSpPr>
        <dsp:cNvPr id="0" name=""/>
        <dsp:cNvSpPr/>
      </dsp:nvSpPr>
      <dsp:spPr>
        <a:xfrm>
          <a:off x="0" y="989737"/>
          <a:ext cx="8229601" cy="40763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smtClean="0"/>
            <a:t>Wireframing/Ideas</a:t>
          </a:r>
          <a:endParaRPr lang="en-IE" sz="3300" kern="1200"/>
        </a:p>
        <a:p>
          <a:pPr marL="571500" lvl="2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smtClean="0"/>
            <a:t>This involves sketches and a basic plan of what app will do.</a:t>
          </a:r>
          <a:endParaRPr lang="en-IE" sz="3300" kern="120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dirty="0" smtClean="0"/>
            <a:t>Content</a:t>
          </a:r>
          <a:endParaRPr lang="en-IE" sz="3300" kern="1200" dirty="0"/>
        </a:p>
        <a:p>
          <a:pPr marL="571500" lvl="2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dirty="0" smtClean="0"/>
            <a:t>Setting up the page</a:t>
          </a:r>
          <a:endParaRPr lang="en-IE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dirty="0" smtClean="0"/>
            <a:t>Design</a:t>
          </a:r>
          <a:endParaRPr lang="en-IE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E" sz="3300" kern="1200" dirty="0" smtClean="0"/>
            <a:t>Interactivity</a:t>
          </a:r>
          <a:endParaRPr lang="en-IE" sz="3300" kern="1200" dirty="0"/>
        </a:p>
      </dsp:txBody>
      <dsp:txXfrm>
        <a:off x="0" y="989737"/>
        <a:ext cx="8229601" cy="4076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97CE4-EF84-43CB-9542-C6C27A409C25}" type="datetimeFigureOut">
              <a:rPr lang="en-IE" smtClean="0"/>
              <a:t>30/09/2014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1333-2C34-4AA6-B3F1-DE45964D2AA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8366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Primary colours are normally red, yellow and blue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61333-2C34-4AA6-B3F1-DE45964D2AA6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18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61333-2C34-4AA6-B3F1-DE45964D2AA6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777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0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2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5708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9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5324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9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2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3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0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2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2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51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1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5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2A4A-30BD-4323-B865-7EE565135075}" type="datetimeFigureOut">
              <a:rPr lang="en-US" smtClean="0"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2345FC1-9F82-4EB4-AB3B-3ED2B8FAC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4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shingmagazine.com/2009/01/07/textures-in-modern-web-desig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jIDHTyY1z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shingmagazine.com/2009/01/07/textures-in-modern-web-design/" TargetMode="External"/><Relationship Id="rId2" Type="http://schemas.openxmlformats.org/officeDocument/2006/relationships/hyperlink" Target="http://graphicdesign.about.com/od/career/a/ask_clients.htm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E" b="1" dirty="0" smtClean="0"/>
              <a:t>Building an App</a:t>
            </a:r>
            <a:br>
              <a:rPr lang="en-IE" b="1" dirty="0" smtClean="0"/>
            </a:br>
            <a:r>
              <a:rPr lang="en-IE" b="1" dirty="0" smtClean="0"/>
              <a:t>A-Z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Lecturer: Orla McMahon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157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"/>
            <a:ext cx="7391400" cy="443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4572000"/>
            <a:ext cx="777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Many businesses use </a:t>
            </a:r>
            <a:r>
              <a:rPr lang="en-US" sz="2800" dirty="0" err="1" smtClean="0"/>
              <a:t>colours</a:t>
            </a:r>
            <a:r>
              <a:rPr lang="en-US" sz="2800" dirty="0" smtClean="0"/>
              <a:t> to represent their brands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F0"/>
                </a:solidFill>
              </a:rPr>
              <a:t>B</a:t>
            </a:r>
            <a:r>
              <a:rPr lang="en-US" sz="2800" b="1" dirty="0" smtClean="0">
                <a:solidFill>
                  <a:srgbClr val="00B0F0"/>
                </a:solidFill>
              </a:rPr>
              <a:t>akeries </a:t>
            </a:r>
            <a:r>
              <a:rPr lang="en-US" sz="2800" b="1" dirty="0" smtClean="0">
                <a:solidFill>
                  <a:srgbClr val="00B0F0"/>
                </a:solidFill>
              </a:rPr>
              <a:t>use pastel </a:t>
            </a:r>
            <a:r>
              <a:rPr lang="en-US" sz="2800" b="1" dirty="0" err="1" smtClean="0">
                <a:solidFill>
                  <a:srgbClr val="00B0F0"/>
                </a:solidFill>
              </a:rPr>
              <a:t>colours</a:t>
            </a:r>
            <a:endParaRPr lang="en-US" sz="2800" b="1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2060"/>
                </a:solidFill>
              </a:rPr>
              <a:t>Banks </a:t>
            </a:r>
            <a:r>
              <a:rPr lang="en-US" sz="2800" b="1" dirty="0" err="1" smtClean="0">
                <a:solidFill>
                  <a:srgbClr val="002060"/>
                </a:solidFill>
              </a:rPr>
              <a:t>favour</a:t>
            </a:r>
            <a:r>
              <a:rPr lang="en-US" sz="2800" b="1" dirty="0" smtClean="0">
                <a:solidFill>
                  <a:srgbClr val="002060"/>
                </a:solidFill>
              </a:rPr>
              <a:t> more conservative dark navy blue, 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93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7" y="1219200"/>
            <a:ext cx="875232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28800" y="152400"/>
            <a:ext cx="2412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en-US" sz="40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90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15691"/>
            <a:ext cx="6629400" cy="489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200" y="5867400"/>
            <a:ext cx="3711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Not very relaxing…..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8800" y="152400"/>
            <a:ext cx="2412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en-US" sz="40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73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01" y="843226"/>
            <a:ext cx="6113231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1877" y="5791200"/>
            <a:ext cx="822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Think about the mood that you want to project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8800" y="152400"/>
            <a:ext cx="2412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en-US" sz="40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54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52" y="304800"/>
            <a:ext cx="74676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03" y="2362200"/>
            <a:ext cx="6942161" cy="3982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7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005" y="838678"/>
            <a:ext cx="6715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</a:t>
            </a:r>
            <a:r>
              <a:rPr lang="en-US" sz="2400" b="1" dirty="0" smtClean="0">
                <a:solidFill>
                  <a:srgbClr val="7030A0"/>
                </a:solidFill>
              </a:rPr>
              <a:t>light detail </a:t>
            </a:r>
            <a:r>
              <a:rPr lang="en-US" sz="2400" dirty="0" smtClean="0"/>
              <a:t>on a dark background is the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 1</a:t>
            </a:r>
            <a:r>
              <a:rPr lang="en-US" sz="2400" b="1" baseline="30000" dirty="0" smtClean="0">
                <a:solidFill>
                  <a:srgbClr val="7030A0"/>
                </a:solidFill>
              </a:rPr>
              <a:t>st</a:t>
            </a:r>
            <a:r>
              <a:rPr lang="en-US" sz="2400" b="1" dirty="0" smtClean="0">
                <a:solidFill>
                  <a:srgbClr val="7030A0"/>
                </a:solidFill>
              </a:rPr>
              <a:t> place </a:t>
            </a:r>
            <a:r>
              <a:rPr lang="en-US" sz="2400" dirty="0" smtClean="0"/>
              <a:t>that the eye will go to.</a:t>
            </a:r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90" y="2067075"/>
            <a:ext cx="42100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258333"/>
            <a:ext cx="42100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51531" y="150941"/>
            <a:ext cx="39324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Value (Tone)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544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810" y="1371600"/>
            <a:ext cx="8204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dirty="0" err="1" smtClean="0"/>
              <a:t>colours</a:t>
            </a:r>
            <a:r>
              <a:rPr lang="en-US" sz="2400" dirty="0" smtClean="0"/>
              <a:t> strategically to create the illusion of depth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09800"/>
            <a:ext cx="686531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1531" y="150941"/>
            <a:ext cx="39324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Value (Tone)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2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55" y="1285547"/>
            <a:ext cx="68389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67532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97535" y="76200"/>
            <a:ext cx="25442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3. Texture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37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7415476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43000" y="31845"/>
            <a:ext cx="6017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Texture Examples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10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504484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97535" y="76200"/>
            <a:ext cx="25442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3. Texture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81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u="sng" dirty="0" smtClean="0">
                <a:solidFill>
                  <a:srgbClr val="0000FF"/>
                </a:solidFill>
              </a:rPr>
              <a:t>Building a Web Application</a:t>
            </a:r>
            <a:endParaRPr lang="en-IE" b="1" u="sng" dirty="0">
              <a:solidFill>
                <a:srgbClr val="0000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376728"/>
              </p:ext>
            </p:extLst>
          </p:nvPr>
        </p:nvGraphicFramePr>
        <p:xfrm>
          <a:off x="304800" y="1447800"/>
          <a:ext cx="8229601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80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892912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97535" y="76200"/>
            <a:ext cx="25442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3. Texture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4001" y="6019800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hlinkClick r:id="rId3"/>
              </a:rPr>
              <a:t>http://</a:t>
            </a:r>
            <a:r>
              <a:rPr lang="en-IE" dirty="0" smtClean="0">
                <a:hlinkClick r:id="rId3"/>
              </a:rPr>
              <a:t>www.smashingmagazine.com/2009/01/07</a:t>
            </a:r>
          </a:p>
          <a:p>
            <a:r>
              <a:rPr lang="en-IE" dirty="0" smtClean="0">
                <a:hlinkClick r:id="rId3"/>
              </a:rPr>
              <a:t>/</a:t>
            </a:r>
            <a:r>
              <a:rPr lang="en-IE" dirty="0">
                <a:hlinkClick r:id="rId3"/>
              </a:rPr>
              <a:t>textures-in-modern-web-design/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22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8011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97535" y="76200"/>
            <a:ext cx="25442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3. Texture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973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88004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97535" y="76200"/>
            <a:ext cx="25442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3. Texture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2636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799"/>
            <a:ext cx="4038600" cy="395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931291"/>
            <a:ext cx="29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Lets look at some examples –</a:t>
            </a:r>
          </a:p>
          <a:p>
            <a:r>
              <a:rPr lang="en-US" dirty="0" smtClean="0"/>
              <a:t>Reflective surface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31845"/>
            <a:ext cx="6017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Texture Examples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278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55175"/>
            <a:ext cx="36385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24400" y="1676400"/>
            <a:ext cx="4081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Textures with photographs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6406885"/>
            <a:ext cx="808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textures on headers footers, navigation bars, etc.</a:t>
            </a:r>
            <a:endParaRPr lang="en-US" sz="24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81400"/>
            <a:ext cx="41433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43000" y="31845"/>
            <a:ext cx="6017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Texture Examples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2846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31" y="3657600"/>
            <a:ext cx="36671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43000" y="31845"/>
            <a:ext cx="6017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Texture Examples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16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55" y="1676400"/>
            <a:ext cx="859054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43000" y="29570"/>
            <a:ext cx="23391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4. Shape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4220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860784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43000" y="29570"/>
            <a:ext cx="23391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4. Shape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38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6" y="1447800"/>
            <a:ext cx="752070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43000" y="29570"/>
            <a:ext cx="23391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4. Shape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31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6022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69524" y="228600"/>
            <a:ext cx="42979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Shape Examples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154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Wireframing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800" dirty="0" smtClean="0"/>
              <a:t>YouTube</a:t>
            </a:r>
          </a:p>
          <a:p>
            <a:pPr lvl="1"/>
            <a:r>
              <a:rPr lang="en-IE" sz="2600" dirty="0" smtClean="0"/>
              <a:t>https</a:t>
            </a:r>
            <a:r>
              <a:rPr lang="en-IE" sz="2600" dirty="0"/>
              <a:t>://www.youtube.com/watch?v=vXLDqaH9vkE</a:t>
            </a:r>
            <a:endParaRPr lang="en-IE" sz="2600" dirty="0" smtClean="0"/>
          </a:p>
          <a:p>
            <a:pPr lvl="1"/>
            <a:r>
              <a:rPr lang="en-IE" sz="2600" dirty="0">
                <a:hlinkClick r:id="rId2"/>
              </a:rPr>
              <a:t>https://</a:t>
            </a:r>
            <a:r>
              <a:rPr lang="en-IE" sz="2600" dirty="0" smtClean="0">
                <a:hlinkClick r:id="rId2"/>
              </a:rPr>
              <a:t>www.youtube.com/watch?v=RjIDHTyY1zM</a:t>
            </a:r>
            <a:endParaRPr lang="en-IE" sz="2600" dirty="0" smtClean="0"/>
          </a:p>
          <a:p>
            <a:pPr lvl="1"/>
            <a:r>
              <a:rPr lang="en-IE" sz="2600" dirty="0" smtClean="0"/>
              <a:t>Loads more on </a:t>
            </a:r>
            <a:r>
              <a:rPr lang="en-IE" sz="2600" dirty="0" err="1" smtClean="0"/>
              <a:t>youTube</a:t>
            </a:r>
            <a:r>
              <a:rPr lang="en-IE" sz="2600" dirty="0" smtClean="0"/>
              <a:t>…..</a:t>
            </a:r>
          </a:p>
          <a:p>
            <a:pPr lvl="1"/>
            <a:endParaRPr lang="en-IE" sz="2600" dirty="0"/>
          </a:p>
        </p:txBody>
      </p:sp>
    </p:spTree>
    <p:extLst>
      <p:ext uri="{BB962C8B-B14F-4D97-AF65-F5344CB8AC3E}">
        <p14:creationId xmlns:p14="http://schemas.microsoft.com/office/powerpoint/2010/main" val="234906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62597"/>
            <a:ext cx="7467600" cy="462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8340" y="5997961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Repeat similar shapes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269524" y="228600"/>
            <a:ext cx="42979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Shape Examples</a:t>
            </a:r>
            <a:endParaRPr 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8073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18122"/>
            <a:ext cx="796726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3065524"/>
            <a:ext cx="89274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Consider the </a:t>
            </a:r>
            <a:r>
              <a:rPr lang="en-US" sz="2400" b="1" dirty="0" smtClean="0">
                <a:solidFill>
                  <a:srgbClr val="0000FF"/>
                </a:solidFill>
              </a:rPr>
              <a:t>group of shapes as a whole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– the structure of the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Doing it well </a:t>
            </a:r>
            <a:r>
              <a:rPr lang="en-US" sz="2400" b="1" dirty="0">
                <a:solidFill>
                  <a:srgbClr val="0000FF"/>
                </a:solidFill>
              </a:rPr>
              <a:t>takes time - screen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Good Form shows that it all fits together</a:t>
            </a:r>
            <a:br>
              <a:rPr lang="en-US" sz="2400" dirty="0"/>
            </a:br>
            <a:r>
              <a:rPr lang="en-US" sz="2400" dirty="0"/>
              <a:t> and nothing is out of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One Trick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Plan and execute your designs in black and white 1st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site with form in mind so that </a:t>
            </a:r>
            <a:r>
              <a:rPr lang="en-US" sz="2400" b="1" dirty="0">
                <a:solidFill>
                  <a:srgbClr val="0000FF"/>
                </a:solidFill>
              </a:rPr>
              <a:t>whole</a:t>
            </a:r>
            <a:br>
              <a:rPr lang="en-US" sz="2400" b="1" dirty="0">
                <a:solidFill>
                  <a:srgbClr val="0000FF"/>
                </a:solidFill>
              </a:rPr>
            </a:br>
            <a:r>
              <a:rPr lang="en-US" sz="2400" b="1" dirty="0">
                <a:solidFill>
                  <a:srgbClr val="0000FF"/>
                </a:solidFill>
              </a:rPr>
              <a:t>design makes sense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Success when ready to add </a:t>
            </a:r>
            <a:r>
              <a:rPr lang="en-US" sz="2400" dirty="0" err="1" smtClean="0"/>
              <a:t>colour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524000" y="10236"/>
            <a:ext cx="19816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 smtClean="0">
                <a:ln/>
                <a:solidFill>
                  <a:schemeClr val="accent4"/>
                </a:solidFill>
                <a:effectLst/>
              </a:rPr>
              <a:t>5. Form</a:t>
            </a:r>
            <a:endParaRPr lang="en-US" sz="40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187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66911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228600"/>
            <a:ext cx="23599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Space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654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71800"/>
            <a:ext cx="6737054" cy="37231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447800"/>
            <a:ext cx="76514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Resist temptation to fill in all the gaps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So that eye has a place to rest between</a:t>
            </a:r>
            <a:br>
              <a:rPr lang="en-US" sz="2800" dirty="0" smtClean="0"/>
            </a:br>
            <a:r>
              <a:rPr lang="en-US" sz="2800" dirty="0" smtClean="0"/>
              <a:t>all elements -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524000" y="228600"/>
            <a:ext cx="23599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6. Space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6255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3533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9" y="3528941"/>
            <a:ext cx="71151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98701" y="76200"/>
            <a:ext cx="17908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7. Line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864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37360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1295400"/>
            <a:ext cx="374813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6800" y="152400"/>
            <a:ext cx="43829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7. Line Examples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0001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1015914"/>
            <a:ext cx="655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lines as dividers to separate each area</a:t>
            </a:r>
            <a:endParaRPr lang="en-US" sz="24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01463"/>
            <a:ext cx="5562600" cy="534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152400"/>
            <a:ext cx="43829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7. Line Examples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48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52351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28800" y="2275"/>
            <a:ext cx="19399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8. Type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8820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5943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152400"/>
            <a:ext cx="44743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8. Type Examples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0651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9824" y="1039743"/>
            <a:ext cx="431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Which is easier to read?</a:t>
            </a:r>
            <a:endParaRPr lang="en-US" sz="28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0" y="1742420"/>
            <a:ext cx="8878930" cy="453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152400"/>
            <a:ext cx="44743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8. Type Examples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362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791882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619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95374"/>
            <a:ext cx="5943600" cy="37417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0600" y="1143000"/>
            <a:ext cx="7218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Need to take into account style, size, weight,</a:t>
            </a:r>
            <a:br>
              <a:rPr lang="en-US" sz="2400" dirty="0" smtClean="0"/>
            </a:br>
            <a:r>
              <a:rPr lang="en-US" sz="2400" dirty="0" smtClean="0"/>
              <a:t>height and leading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Your site should be </a:t>
            </a:r>
            <a:r>
              <a:rPr lang="en-US" sz="2400" b="1" dirty="0" smtClean="0">
                <a:solidFill>
                  <a:srgbClr val="0000FF"/>
                </a:solidFill>
              </a:rPr>
              <a:t>easy to read </a:t>
            </a:r>
            <a:r>
              <a:rPr lang="en-US" sz="2400" dirty="0" smtClean="0"/>
              <a:t>and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0000FF"/>
                </a:solidFill>
              </a:rPr>
              <a:t>understand </a:t>
            </a:r>
            <a:r>
              <a:rPr lang="en-US" sz="2400" dirty="0" smtClean="0"/>
              <a:t>at a glance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143000" y="152400"/>
            <a:ext cx="44743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8. Type Examples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409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9937" y="3124200"/>
            <a:ext cx="731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200" dirty="0">
                <a:hlinkClick r:id="rId2"/>
              </a:rPr>
              <a:t>http://graphicdesign.about.com/od/career/a/ask_clients.htm</a:t>
            </a:r>
            <a:endParaRPr lang="en-IE" sz="3200" dirty="0"/>
          </a:p>
        </p:txBody>
      </p:sp>
      <p:sp>
        <p:nvSpPr>
          <p:cNvPr id="3" name="Rectangle 2"/>
          <p:cNvSpPr/>
          <p:nvPr/>
        </p:nvSpPr>
        <p:spPr>
          <a:xfrm>
            <a:off x="1676400" y="152400"/>
            <a:ext cx="535435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WebSite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Design</a:t>
            </a:r>
          </a:p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Examples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9937" y="4495800"/>
            <a:ext cx="8021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200" dirty="0">
                <a:hlinkClick r:id="rId3"/>
              </a:rPr>
              <a:t>http://</a:t>
            </a:r>
            <a:r>
              <a:rPr lang="en-IE" sz="3200" dirty="0" smtClean="0">
                <a:hlinkClick r:id="rId3"/>
              </a:rPr>
              <a:t>www.smashingmagazine.com/2009/01/07/textures-in-modern-web-design</a:t>
            </a:r>
            <a:r>
              <a:rPr lang="en-IE" sz="3200" dirty="0">
                <a:hlinkClick r:id="rId3"/>
              </a:rPr>
              <a:t>/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425345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45201" y="624110"/>
            <a:ext cx="6589199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E" b="1" u="sng" smtClean="0">
                <a:solidFill>
                  <a:srgbClr val="0000FF"/>
                </a:solidFill>
              </a:rPr>
              <a:t>Building a Web Application</a:t>
            </a:r>
            <a:endParaRPr lang="en-IE" b="1" u="sng" dirty="0">
              <a:solidFill>
                <a:srgbClr val="0000FF"/>
              </a:solidFill>
            </a:endParaRP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895750"/>
              </p:ext>
            </p:extLst>
          </p:nvPr>
        </p:nvGraphicFramePr>
        <p:xfrm>
          <a:off x="304800" y="1447800"/>
          <a:ext cx="8229601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311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8153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21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295400"/>
            <a:ext cx="747301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28800" y="152400"/>
            <a:ext cx="2412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en-US" sz="40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169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98695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28800" y="152400"/>
            <a:ext cx="2412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en-US" sz="40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991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295400"/>
            <a:ext cx="767614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28800" y="152400"/>
            <a:ext cx="2412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en-US" sz="40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862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48783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28800" y="152400"/>
            <a:ext cx="2412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en-US" sz="40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Colour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5752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168</TotalTime>
  <Words>344</Words>
  <Application>Microsoft Office PowerPoint</Application>
  <PresentationFormat>On-screen Show (4:3)</PresentationFormat>
  <Paragraphs>91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Century Gothic</vt:lpstr>
      <vt:lpstr>Wingdings 3</vt:lpstr>
      <vt:lpstr>Wisp</vt:lpstr>
      <vt:lpstr>Building an App A-Z</vt:lpstr>
      <vt:lpstr>Building a Web Application</vt:lpstr>
      <vt:lpstr>Wireframing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Orla</dc:creator>
  <cp:lastModifiedBy>Orla</cp:lastModifiedBy>
  <cp:revision>19</cp:revision>
  <dcterms:created xsi:type="dcterms:W3CDTF">2013-09-18T08:30:14Z</dcterms:created>
  <dcterms:modified xsi:type="dcterms:W3CDTF">2014-09-30T10:47:58Z</dcterms:modified>
</cp:coreProperties>
</file>